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8E1C2-E2DF-48D7-BCA5-7053637F37C2}" type="datetimeFigureOut">
              <a:rPr lang="en-US" smtClean="0"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AE9B8-E0A5-49B0-944C-A1E187E30C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erry4law.co.in/cyber_security/?p=65" TargetMode="External"/><Relationship Id="rId2" Type="http://schemas.openxmlformats.org/officeDocument/2006/relationships/hyperlink" Target="http://cyberlawsinindia.blogspot.com/2012/10/cyber-security-initiatives-in-india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erry4law.co.in/cs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tlb.in/blog/?p=221" TargetMode="External"/><Relationship Id="rId7" Type="http://schemas.openxmlformats.org/officeDocument/2006/relationships/hyperlink" Target="http://tlsdi.blogspot.com/2011/09/cyber-security-skills-development-in.html" TargetMode="External"/><Relationship Id="rId2" Type="http://schemas.openxmlformats.org/officeDocument/2006/relationships/hyperlink" Target="http://www.ptlb.in/blog/?p=19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tlb.in/blog/?p=243" TargetMode="External"/><Relationship Id="rId5" Type="http://schemas.openxmlformats.org/officeDocument/2006/relationships/hyperlink" Target="http://www.ptlb.in/blog/?p=132" TargetMode="External"/><Relationship Id="rId4" Type="http://schemas.openxmlformats.org/officeDocument/2006/relationships/hyperlink" Target="http://www.ptlb.in/blog/?p=15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tlb.co.in/" TargetMode="External"/><Relationship Id="rId2" Type="http://schemas.openxmlformats.org/officeDocument/2006/relationships/hyperlink" Target="http://www.ptlb.i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tlb.in/ccici/" TargetMode="External"/><Relationship Id="rId5" Type="http://schemas.openxmlformats.org/officeDocument/2006/relationships/hyperlink" Target="http://perry4law.co.in/cyber_security/" TargetMode="External"/><Relationship Id="rId4" Type="http://schemas.openxmlformats.org/officeDocument/2006/relationships/hyperlink" Target="http://ptlb.co.in/cf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Cyber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/>
              <a:t>Cybersecurity</a:t>
            </a:r>
            <a:r>
              <a:rPr lang="en-US" dirty="0"/>
              <a:t> is the body of technologies, processes and practices designed to protect networks, computers, programs and data from attack, damage or unauthorized access. In a computing context, </a:t>
            </a:r>
            <a:r>
              <a:rPr lang="en-US" b="1" dirty="0"/>
              <a:t>security</a:t>
            </a:r>
            <a:r>
              <a:rPr lang="en-US" dirty="0"/>
              <a:t> includes both </a:t>
            </a:r>
            <a:r>
              <a:rPr lang="en-US" b="1" dirty="0" err="1"/>
              <a:t>cybersecurity</a:t>
            </a:r>
            <a:r>
              <a:rPr lang="en-US" dirty="0" err="1"/>
              <a:t>and</a:t>
            </a:r>
            <a:r>
              <a:rPr lang="en-US" dirty="0"/>
              <a:t> physical </a:t>
            </a:r>
            <a:r>
              <a:rPr lang="en-US" b="1" dirty="0"/>
              <a:t>security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Security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Cyber security initiatives of India have started gaining momentum. However, </a:t>
            </a:r>
            <a:r>
              <a:rPr lang="en-US" dirty="0">
                <a:hlinkClick r:id="rId2"/>
              </a:rPr>
              <a:t>cyber security initiatives in India in India</a:t>
            </a:r>
            <a:r>
              <a:rPr lang="en-US" dirty="0"/>
              <a:t> are still deficient on many aspects. After all, </a:t>
            </a:r>
            <a:r>
              <a:rPr lang="en-US" dirty="0">
                <a:hlinkClick r:id="rId3"/>
              </a:rPr>
              <a:t>managing India’s cyber security problems, issues and challenges</a:t>
            </a:r>
            <a:r>
              <a:rPr lang="en-US" dirty="0"/>
              <a:t> is not an easy task.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these circumstances establishment of the national cyber security database of India (NCSDI) assumes great cyber security significance. 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dirty="0">
                <a:hlinkClick r:id="rId4"/>
              </a:rPr>
              <a:t>cyber security research and development centre of India (CSRDCI)</a:t>
            </a:r>
            <a:r>
              <a:rPr lang="en-US" dirty="0"/>
              <a:t> is also a timely initiative.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India is facing cyber threats from </a:t>
            </a:r>
            <a:r>
              <a:rPr lang="en-US" dirty="0">
                <a:hlinkClick r:id="rId2"/>
              </a:rPr>
              <a:t>cyber terrorism</a:t>
            </a:r>
            <a:r>
              <a:rPr lang="en-US" dirty="0"/>
              <a:t>, </a:t>
            </a:r>
            <a:r>
              <a:rPr lang="en-US" dirty="0">
                <a:hlinkClick r:id="rId3"/>
              </a:rPr>
              <a:t>cyber warfare</a:t>
            </a:r>
            <a:r>
              <a:rPr lang="en-US" dirty="0"/>
              <a:t>, </a:t>
            </a:r>
            <a:r>
              <a:rPr lang="en-US" dirty="0">
                <a:hlinkClick r:id="rId4"/>
              </a:rPr>
              <a:t>cyber espionage</a:t>
            </a:r>
            <a:r>
              <a:rPr lang="en-US" dirty="0"/>
              <a:t>, etc and we must develop both </a:t>
            </a:r>
            <a:r>
              <a:rPr lang="en-US" dirty="0">
                <a:hlinkClick r:id="rId5"/>
              </a:rPr>
              <a:t>offensive and defensive cyber security capabilities in India</a:t>
            </a:r>
            <a:r>
              <a:rPr lang="en-US" dirty="0"/>
              <a:t>. India is also facing continuous and serious cyber threats that have been endangering the critical infrastructures of India.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these circumstances, there is an urgent need to strengthen </a:t>
            </a:r>
            <a:r>
              <a:rPr lang="en-US" dirty="0">
                <a:hlinkClick r:id="rId6"/>
              </a:rPr>
              <a:t>critical infrastructure protection in India</a:t>
            </a:r>
            <a:r>
              <a:rPr lang="en-US" dirty="0"/>
              <a:t>. We cannot achieve this task without ensuring </a:t>
            </a:r>
            <a:r>
              <a:rPr lang="en-US" dirty="0">
                <a:hlinkClick r:id="rId7"/>
              </a:rPr>
              <a:t>cyber security skills development in India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/>
              <a:t>committed and dedicated private players have been playing a pro active role in strengthening the cyber security of India.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Perry4Law </a:t>
            </a:r>
            <a:r>
              <a:rPr lang="en-US" dirty="0">
                <a:hlinkClick r:id="rId2"/>
              </a:rPr>
              <a:t>Techno Legal Base (PTLB)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Perry4Law </a:t>
            </a:r>
            <a:r>
              <a:rPr lang="en-US" dirty="0">
                <a:hlinkClick r:id="rId3"/>
              </a:rPr>
              <a:t>Techno Legal ICT Training Centre (PTLITC)</a:t>
            </a:r>
            <a:r>
              <a:rPr lang="en-US" dirty="0"/>
              <a:t> have launched exclusive techno legal </a:t>
            </a:r>
            <a:r>
              <a:rPr lang="en-US" dirty="0">
                <a:hlinkClick r:id="rId4"/>
              </a:rPr>
              <a:t>Cyber Forensics Research Centre Of India</a:t>
            </a:r>
            <a:r>
              <a:rPr lang="en-US" dirty="0"/>
              <a:t>, </a:t>
            </a:r>
            <a:r>
              <a:rPr lang="en-US" dirty="0">
                <a:hlinkClick r:id="rId5"/>
              </a:rPr>
              <a:t>Cyber Security Research Centre Of India</a:t>
            </a:r>
            <a:r>
              <a:rPr lang="en-US" dirty="0"/>
              <a:t> And </a:t>
            </a:r>
            <a:r>
              <a:rPr lang="en-US" dirty="0">
                <a:hlinkClick r:id="rId6"/>
              </a:rPr>
              <a:t>Cyber Crimes Investigation Centre Of India</a:t>
            </a:r>
            <a:r>
              <a:rPr lang="en-US" dirty="0"/>
              <a:t> </a:t>
            </a:r>
            <a:endParaRPr lang="en-US" dirty="0" smtClean="0"/>
          </a:p>
          <a:p>
            <a:pPr>
              <a:buNone/>
            </a:pPr>
            <a:r>
              <a:rPr lang="en-US" smtClean="0"/>
              <a:t>To </a:t>
            </a:r>
            <a:r>
              <a:rPr lang="en-US" dirty="0"/>
              <a:t>Strengthen Indian Cyber Security And Cyber Forensics Capabilities.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59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Cyber Security</vt:lpstr>
      <vt:lpstr>Meaning</vt:lpstr>
      <vt:lpstr>Cyber Security In India</vt:lpstr>
      <vt:lpstr>Cont…</vt:lpstr>
      <vt:lpstr>Cont…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</dc:title>
  <dc:creator>deen</dc:creator>
  <cp:lastModifiedBy>deen</cp:lastModifiedBy>
  <cp:revision>2</cp:revision>
  <dcterms:created xsi:type="dcterms:W3CDTF">2016-12-27T04:47:55Z</dcterms:created>
  <dcterms:modified xsi:type="dcterms:W3CDTF">2016-12-27T05:01:15Z</dcterms:modified>
</cp:coreProperties>
</file>